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thiti SemiBold" panose="020B0604020202020204" charset="-34"/>
      <p:regular r:id="rId16"/>
    </p:embeddedFont>
    <p:embeddedFont>
      <p:font typeface="Athiti SemiBold Bold" panose="020B0604020202020204" charset="-34"/>
      <p:regular r:id="rId17"/>
    </p:embeddedFont>
    <p:embeddedFont>
      <p:font typeface="Bebas Neue" panose="020B0604020202020204" charset="0"/>
      <p:regular r:id="rId18"/>
    </p:embeddedFont>
    <p:embeddedFont>
      <p:font typeface="Bebas Neue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933842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829" y="1028700"/>
            <a:ext cx="706202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50048" y="3442544"/>
            <a:ext cx="9779803" cy="352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49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 THREE PIGGY</a:t>
            </a:r>
          </a:p>
          <a:p>
            <a:pPr algn="r">
              <a:lnSpc>
                <a:spcPts val="13750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CAFE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715" b="571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616" b="5616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แก้ไขข้อมูลของพนังงาน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425701"/>
            <a:ext cx="5922564" cy="136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[ADMIN/MANAGER]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5616" b="5616"/>
          <a:stretch>
            <a:fillRect/>
          </a:stretch>
        </p:blipFill>
        <p:spPr>
          <a:xfrm>
            <a:off x="10202093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4" name="TextBox 4"/>
          <p:cNvSpPr txBox="1"/>
          <p:nvPr/>
        </p:nvSpPr>
        <p:spPr>
          <a:xfrm>
            <a:off x="159602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658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5475" b="595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214" r="5214" b="7516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4" name="TextBox 4"/>
          <p:cNvSpPr txBox="1"/>
          <p:nvPr/>
        </p:nvSpPr>
        <p:spPr>
          <a:xfrm>
            <a:off x="159602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การจัดการพนังงาน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658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การจัดการสินค้า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4895" b="5376"/>
          <a:stretch>
            <a:fillRect/>
          </a:stretch>
        </p:blipFill>
        <p:spPr>
          <a:xfrm>
            <a:off x="1028700" y="1295400"/>
            <a:ext cx="7057207" cy="35539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4895" b="5376"/>
          <a:stretch>
            <a:fillRect/>
          </a:stretch>
        </p:blipFill>
        <p:spPr>
          <a:xfrm>
            <a:off x="10179261" y="1295400"/>
            <a:ext cx="7057207" cy="3553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87734" y="944741"/>
            <a:ext cx="1186671" cy="118667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40894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38D39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3173" y="1292317"/>
            <a:ext cx="781050" cy="73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5660">
                <a:solidFill>
                  <a:srgbClr val="38D39F"/>
                </a:solidFill>
                <a:latin typeface="Bebas Neue Bold"/>
              </a:rPr>
              <a:t>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7836" y="1374378"/>
            <a:ext cx="3352800" cy="50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38D39F"/>
                </a:solidFill>
                <a:latin typeface="Bebas Neue"/>
              </a:rPr>
              <a:t>PIGGY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7836" y="1087766"/>
            <a:ext cx="33242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0"/>
              </a:lnSpc>
            </a:pPr>
            <a:r>
              <a:rPr lang="en-US" sz="1617" spc="371">
                <a:solidFill>
                  <a:srgbClr val="38D39F"/>
                </a:solidFill>
                <a:latin typeface="Bebas Neue"/>
              </a:rPr>
              <a:t>THREE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850" y="4682697"/>
            <a:ext cx="11791950" cy="250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25"/>
              </a:lnSpc>
            </a:pP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3428" y="7697229"/>
            <a:ext cx="7477125" cy="7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WORKS AT...</a:t>
            </a:r>
          </a:p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HTTPS://GITHUB.COM/ARNON1410/FINALPROJECT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4473440" y="0"/>
            <a:ext cx="3814560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14528" y="4926370"/>
            <a:ext cx="6495866" cy="43319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93685" y="358775"/>
            <a:ext cx="726440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8D39F"/>
                </a:solidFill>
                <a:latin typeface="Athiti SemiBold"/>
              </a:rPr>
              <a:t>GROUP</a:t>
            </a:r>
            <a:r>
              <a:rPr lang="en-US" sz="6400">
                <a:solidFill>
                  <a:srgbClr val="35353A"/>
                </a:solidFill>
                <a:latin typeface="Athiti SemiBold"/>
              </a:rPr>
              <a:t> </a:t>
            </a:r>
            <a:r>
              <a:rPr lang="en-US" sz="6400">
                <a:solidFill>
                  <a:srgbClr val="29262B"/>
                </a:solidFill>
                <a:latin typeface="Athiti SemiBold"/>
              </a:rPr>
              <a:t>MEMBERS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453" y="2531040"/>
            <a:ext cx="9620785" cy="473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นางสาวขวัญชนก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ไชยตะมาตย์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6140200855</a:t>
            </a:r>
          </a:p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นายอานนท์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ติกาพันธ์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6140207058</a:t>
            </a:r>
          </a:p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นางสาวอมิตา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 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กิ้วภาวัน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6140207496</a:t>
            </a:r>
          </a:p>
          <a:p>
            <a:pPr>
              <a:lnSpc>
                <a:spcPts val="9623"/>
              </a:lnSpc>
            </a:pPr>
            <a:endParaRPr lang="en-US" sz="3850" spc="38" dirty="0">
              <a:solidFill>
                <a:srgbClr val="38D39F"/>
              </a:solidFill>
              <a:latin typeface="Athiti SemiBold" panose="020B0604020202020204" charset="-34"/>
              <a:cs typeface="Athiti SemiBold" panose="020B060402020202020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74411"/>
            <a:ext cx="7277796" cy="6312589"/>
            <a:chOff x="0" y="0"/>
            <a:chExt cx="9703729" cy="84167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383" r="28383"/>
            <a:stretch>
              <a:fillRect/>
            </a:stretch>
          </p:blipFill>
          <p:spPr>
            <a:xfrm>
              <a:off x="0" y="0"/>
              <a:ext cx="4851864" cy="841678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6779" r="6779"/>
            <a:stretch>
              <a:fillRect/>
            </a:stretch>
          </p:blipFill>
          <p:spPr>
            <a:xfrm>
              <a:off x="4851864" y="0"/>
              <a:ext cx="4851864" cy="8416785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0" y="0"/>
            <a:ext cx="7277796" cy="3974411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6" name="TextBox 6"/>
          <p:cNvSpPr txBox="1"/>
          <p:nvPr/>
        </p:nvSpPr>
        <p:spPr>
          <a:xfrm>
            <a:off x="10050605" y="3114675"/>
            <a:ext cx="5628392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โปรแกรมที่ใช้พัฒนา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CAPABILITIES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ความสามารถของโปรแกรม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FORMAT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รูปแบบของโปรแกรม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38D39F"/>
              </a:solidFill>
              <a:cs typeface="Athiti SemiBold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4462098" y="6413474"/>
            <a:ext cx="52838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5581" y="1406181"/>
            <a:ext cx="514663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73A33"/>
                </a:solidFill>
                <a:latin typeface="Athiti SemiBold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1462"/>
            <a:ext cx="5104475" cy="4409406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9054" b="10753"/>
          <a:stretch>
            <a:fillRect/>
          </a:stretch>
        </p:blipFill>
        <p:spPr>
          <a:xfrm>
            <a:off x="5114536" y="-11462"/>
            <a:ext cx="13173464" cy="44094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873544" y="6139220"/>
            <a:ext cx="3385756" cy="1604605"/>
            <a:chOff x="0" y="0"/>
            <a:chExt cx="4514342" cy="21394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PHPMYADMIN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679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เป็นฐานข้อมูลใช้เก็บข้อมูล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310670"/>
            <a:ext cx="4033456" cy="1604605"/>
            <a:chOff x="0" y="0"/>
            <a:chExt cx="5377942" cy="2139474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53779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APPSERV,XAMPP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67974"/>
              <a:ext cx="53779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ใช้สำหรับจำลองเซิร์ฟเวอร์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04475" y="6139220"/>
            <a:ext cx="3385756" cy="2185630"/>
            <a:chOff x="0" y="0"/>
            <a:chExt cx="4514342" cy="291417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4514342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 dirty="0">
                  <a:solidFill>
                    <a:srgbClr val="38D39F"/>
                  </a:solidFill>
                  <a:latin typeface="Athiti SemiBold"/>
                </a:rPr>
                <a:t>VISUAL STUDIO CODE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426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9359" y="6139220"/>
            <a:ext cx="3385756" cy="1604605"/>
            <a:chOff x="0" y="0"/>
            <a:chExt cx="4514342" cy="213947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NOTEPAD++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679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2312" y="1682383"/>
            <a:ext cx="3799850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30"/>
              </a:lnSpc>
            </a:pPr>
            <a:r>
              <a:rPr lang="en-US" sz="6500">
                <a:solidFill>
                  <a:srgbClr val="35353A"/>
                </a:solidFill>
                <a:latin typeface="Athiti SemiBold Bold"/>
              </a:rPr>
              <a:t>PROGRAM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656"/>
            <a:ext cx="2314816" cy="10315656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7915" b="27915"/>
          <a:stretch>
            <a:fillRect/>
          </a:stretch>
        </p:blipFill>
        <p:spPr>
          <a:xfrm>
            <a:off x="2314816" y="0"/>
            <a:ext cx="15973184" cy="47063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057154" y="6864668"/>
            <a:ext cx="438149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3B4250"/>
                </a:solidFill>
                <a:latin typeface="Athiti SemiBold"/>
              </a:rPr>
              <a:t>THREE PIGGY CAFE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1866" y="1186531"/>
            <a:ext cx="565527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07AF77"/>
                </a:solidFill>
                <a:latin typeface="Athiti SemiBold"/>
              </a:rPr>
              <a:t>PROGRAM CAPABILITIES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897657" y="5701185"/>
            <a:ext cx="4485177" cy="4052530"/>
            <a:chOff x="0" y="0"/>
            <a:chExt cx="5980236" cy="5403374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5980236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การจัดการ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(เพิ่ม/แก้ไข/ลบ)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52199"/>
              <a:ext cx="5980236" cy="3051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สินค้า</a:t>
              </a:r>
            </a:p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โปรไฟล์ (เพิ่มข้อมูลพนังงาน)</a:t>
              </a:r>
            </a:p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พนังงาน (แก้ไข/ลบ ข้อมูล)</a:t>
              </a:r>
            </a:p>
            <a:p>
              <a:pPr algn="ctr">
                <a:lnSpc>
                  <a:spcPts val="3749"/>
                </a:lnSpc>
              </a:pPr>
              <a:endParaRPr lang="en-US" sz="2499" spc="24">
                <a:solidFill>
                  <a:srgbClr val="38D39F"/>
                </a:solidFill>
                <a:cs typeface="Athiti SemiBold"/>
              </a:endParaRPr>
            </a:p>
            <a:p>
              <a:pPr algn="ctr">
                <a:lnSpc>
                  <a:spcPts val="3750"/>
                </a:lnSpc>
              </a:pPr>
              <a:endParaRPr lang="en-US" sz="2499" spc="24">
                <a:solidFill>
                  <a:srgbClr val="38D39F"/>
                </a:solidFill>
                <a:cs typeface="Athiti Semi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66814" y="5701185"/>
            <a:ext cx="4026881" cy="2652355"/>
            <a:chOff x="0" y="0"/>
            <a:chExt cx="5369175" cy="35364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5369175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รับออเดอร์/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2199"/>
              <a:ext cx="5369175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  <a:p>
              <a:pPr marL="412750" lvl="1" indent="-206375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ปริ้นใบเสร็จ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73544" y="6282210"/>
            <a:ext cx="3385756" cy="2071330"/>
            <a:chOff x="0" y="0"/>
            <a:chExt cx="4514342" cy="27617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สรุปยอดขาย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7499"/>
              <a:ext cx="4514342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ยอดขายทั้งหมด</a:t>
              </a:r>
            </a:p>
            <a:p>
              <a:pPr marL="412750" lvl="1" indent="-206375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ยอดขายประจำวัน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5448" y="1028700"/>
            <a:ext cx="14263852" cy="9323472"/>
            <a:chOff x="0" y="0"/>
            <a:chExt cx="19018469" cy="124312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17317" b="17317"/>
            <a:stretch>
              <a:fillRect/>
            </a:stretch>
          </p:blipFill>
          <p:spPr>
            <a:xfrm>
              <a:off x="0" y="0"/>
              <a:ext cx="9509235" cy="62156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90000"/>
            </a:blip>
            <a:srcRect t="976" b="976"/>
            <a:stretch>
              <a:fillRect/>
            </a:stretch>
          </p:blipFill>
          <p:spPr>
            <a:xfrm>
              <a:off x="9509235" y="0"/>
              <a:ext cx="9509235" cy="62156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 t="1007" b="1007"/>
            <a:stretch>
              <a:fillRect/>
            </a:stretch>
          </p:blipFill>
          <p:spPr>
            <a:xfrm>
              <a:off x="0" y="6215648"/>
              <a:ext cx="9509235" cy="621564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rcRect t="900" b="900"/>
            <a:stretch>
              <a:fillRect/>
            </a:stretch>
          </p:blipFill>
          <p:spPr>
            <a:xfrm>
              <a:off x="9509235" y="6215648"/>
              <a:ext cx="9509235" cy="6215648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389141" y="-850165"/>
            <a:ext cx="20651" cy="4715555"/>
          </a:xfrm>
          <a:prstGeom prst="rect">
            <a:avLst/>
          </a:prstGeom>
          <a:solidFill>
            <a:srgbClr val="38D39F"/>
          </a:solidFill>
        </p:spPr>
      </p:sp>
      <p:grpSp>
        <p:nvGrpSpPr>
          <p:cNvPr id="8" name="Group 8"/>
          <p:cNvGrpSpPr/>
          <p:nvPr/>
        </p:nvGrpSpPr>
        <p:grpSpPr>
          <a:xfrm>
            <a:off x="5285237" y="4928463"/>
            <a:ext cx="9684274" cy="1523945"/>
            <a:chOff x="0" y="0"/>
            <a:chExt cx="12912366" cy="2031926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2912366" cy="2031926"/>
            </a:xfrm>
            <a:prstGeom prst="rect">
              <a:avLst/>
            </a:prstGeom>
            <a:solidFill>
              <a:srgbClr val="38D3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66839" y="533363"/>
              <a:ext cx="11578689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413D40"/>
                  </a:solidFill>
                  <a:latin typeface="Athiti SemiBold"/>
                </a:rPr>
                <a:t>PROGRAM FORMET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 rot="-5400000">
            <a:off x="-1182030" y="6458530"/>
            <a:ext cx="505661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28" t="3660" r="2328" b="5032"/>
          <a:stretch>
            <a:fillRect/>
          </a:stretch>
        </p:blipFill>
        <p:spPr>
          <a:xfrm>
            <a:off x="1028700" y="1181100"/>
            <a:ext cx="7057207" cy="38016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434" t="3660" r="2434" b="5032"/>
          <a:stretch>
            <a:fillRect/>
          </a:stretch>
        </p:blipFill>
        <p:spPr>
          <a:xfrm>
            <a:off x="10179261" y="1181100"/>
            <a:ext cx="7057207" cy="3801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เข้าสู่ระบบ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425701"/>
            <a:ext cx="5922564" cy="136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[STAFF]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475" b="595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475" b="595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สั่งซื้อ/รับออเดอร์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รายการสั่งซื้อ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715" b="571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ใบเสร็จ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ปริ้นใบเสร็จ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195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Athiti SemiBold</vt:lpstr>
      <vt:lpstr>Athiti SemiBold Bold</vt:lpstr>
      <vt:lpstr>Calibri</vt:lpstr>
      <vt:lpstr>Bebas Neue</vt:lpstr>
      <vt:lpstr>Bebas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piggy cafe</dc:title>
  <cp:lastModifiedBy>Arnon TIKAPAN</cp:lastModifiedBy>
  <cp:revision>2</cp:revision>
  <dcterms:created xsi:type="dcterms:W3CDTF">2006-08-16T00:00:00Z</dcterms:created>
  <dcterms:modified xsi:type="dcterms:W3CDTF">2020-05-01T23:43:47Z</dcterms:modified>
  <dc:identifier>DAD68yL4qRM</dc:identifier>
</cp:coreProperties>
</file>